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46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37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11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07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6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32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70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05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30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8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B6162-9840-4C16-A368-3395D52FEDF6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2CC2D-8018-4666-9E95-6D2E6ACB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6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625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Rhona Polak</dc:creator>
  <cp:lastModifiedBy>Rhona Polak</cp:lastModifiedBy>
  <cp:revision>1</cp:revision>
  <dcterms:created xsi:type="dcterms:W3CDTF">2020-10-12T14:11:04Z</dcterms:created>
  <dcterms:modified xsi:type="dcterms:W3CDTF">2020-10-12T14:11:39Z</dcterms:modified>
</cp:coreProperties>
</file>